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alexisromero559.weebly.com/" TargetMode="External"/><Relationship Id="rId4" Type="http://schemas.openxmlformats.org/officeDocument/2006/relationships/image" Target="../media/image4.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a:gradFill>
            <a:gsLst>
              <a:gs pos="0">
                <a:srgbClr val="DB0000"/>
              </a:gs>
              <a:gs pos="100000">
                <a:srgbClr val="540303"/>
              </a:gs>
            </a:gsLst>
            <a:lin ang="5400012" scaled="0"/>
          </a:gradFill>
        </p:spPr>
        <p:txBody>
          <a:bodyPr anchorCtr="0" anchor="b" bIns="91425" lIns="91425" rIns="91425" tIns="91425">
            <a:noAutofit/>
          </a:bodyPr>
          <a:lstStyle/>
          <a:p>
            <a:pPr lvl="0">
              <a:spcBef>
                <a:spcPts val="0"/>
              </a:spcBef>
              <a:buNone/>
            </a:pPr>
            <a:r>
              <a:rPr lang="en"/>
              <a:t>Exit interview </a:t>
            </a:r>
          </a:p>
        </p:txBody>
      </p:sp>
      <p:sp>
        <p:nvSpPr>
          <p:cNvPr id="55" name="Shape 55"/>
          <p:cNvSpPr txBox="1"/>
          <p:nvPr>
            <p:ph idx="1" type="subTitle"/>
          </p:nvPr>
        </p:nvSpPr>
        <p:spPr>
          <a:xfrm>
            <a:off x="311700" y="2952225"/>
            <a:ext cx="8520600" cy="7926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By Alexandria Romero</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 About me </a:t>
            </a:r>
          </a:p>
        </p:txBody>
      </p:sp>
      <p:sp>
        <p:nvSpPr>
          <p:cNvPr id="61" name="Shape 61"/>
          <p:cNvSpPr txBox="1"/>
          <p:nvPr>
            <p:ph idx="1" type="body"/>
          </p:nvPr>
        </p:nvSpPr>
        <p:spPr>
          <a:xfrm>
            <a:off x="587250" y="1413850"/>
            <a:ext cx="4805400" cy="33027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304800" lvl="0" marL="457200" marR="0" rtl="0" algn="l">
              <a:lnSpc>
                <a:spcPct val="115000"/>
              </a:lnSpc>
              <a:spcBef>
                <a:spcPts val="0"/>
              </a:spcBef>
              <a:spcAft>
                <a:spcPts val="1600"/>
              </a:spcAft>
              <a:buClr>
                <a:srgbClr val="000000"/>
              </a:buClr>
              <a:buSzPct val="100000"/>
              <a:buFont typeface="Arial"/>
            </a:pPr>
            <a:r>
              <a:rPr lang="en" sz="1200">
                <a:solidFill>
                  <a:srgbClr val="000000"/>
                </a:solidFill>
                <a:highlight>
                  <a:srgbClr val="FFFFFF"/>
                </a:highlight>
                <a:latin typeface="Arial"/>
                <a:ea typeface="Arial"/>
                <a:cs typeface="Arial"/>
                <a:sym typeface="Arial"/>
              </a:rPr>
              <a:t>My name is Alexis Romero </a:t>
            </a:r>
            <a:r>
              <a:rPr lang="en" sz="1200">
                <a:solidFill>
                  <a:srgbClr val="000000"/>
                </a:solidFill>
                <a:highlight>
                  <a:srgbClr val="FFFFFF"/>
                </a:highlight>
              </a:rPr>
              <a:t> am currently living in a apartment with a roommate in  porterville as am attending high school here </a:t>
            </a:r>
          </a:p>
          <a:p>
            <a:pPr lvl="0" marR="0" rtl="0" algn="l">
              <a:lnSpc>
                <a:spcPct val="115000"/>
              </a:lnSpc>
              <a:spcBef>
                <a:spcPts val="0"/>
              </a:spcBef>
              <a:spcAft>
                <a:spcPts val="1600"/>
              </a:spcAft>
              <a:buNone/>
            </a:pPr>
            <a:r>
              <a:t/>
            </a:r>
            <a:endParaRPr sz="1200">
              <a:solidFill>
                <a:srgbClr val="000000"/>
              </a:solidFill>
              <a:highlight>
                <a:srgbClr val="FFFFFF"/>
              </a:highlight>
            </a:endParaRPr>
          </a:p>
          <a:p>
            <a:pPr indent="-304800" lvl="0" marL="457200" marR="0" rtl="0" algn="l">
              <a:lnSpc>
                <a:spcPct val="115000"/>
              </a:lnSpc>
              <a:spcBef>
                <a:spcPts val="0"/>
              </a:spcBef>
              <a:spcAft>
                <a:spcPts val="1600"/>
              </a:spcAft>
              <a:buClr>
                <a:srgbClr val="000000"/>
              </a:buClr>
              <a:buSzPct val="100000"/>
            </a:pPr>
            <a:r>
              <a:rPr lang="en" sz="1200">
                <a:solidFill>
                  <a:srgbClr val="000000"/>
                </a:solidFill>
                <a:highlight>
                  <a:srgbClr val="FFFFFF"/>
                </a:highlight>
              </a:rPr>
              <a:t>My hobbies are hiking, drawing, and watching anime </a:t>
            </a:r>
          </a:p>
          <a:p>
            <a:pPr lvl="0" marR="0" rtl="0" algn="l">
              <a:lnSpc>
                <a:spcPct val="115000"/>
              </a:lnSpc>
              <a:spcBef>
                <a:spcPts val="0"/>
              </a:spcBef>
              <a:spcAft>
                <a:spcPts val="1600"/>
              </a:spcAft>
              <a:buNone/>
            </a:pPr>
            <a:r>
              <a:t/>
            </a:r>
            <a:endParaRPr sz="1200">
              <a:solidFill>
                <a:srgbClr val="000000"/>
              </a:solidFill>
              <a:highlight>
                <a:srgbClr val="FFFFFF"/>
              </a:highlight>
            </a:endParaRPr>
          </a:p>
          <a:p>
            <a:pPr indent="-304800" lvl="0" marL="457200" marR="0" rtl="0" algn="l">
              <a:lnSpc>
                <a:spcPct val="115000"/>
              </a:lnSpc>
              <a:spcBef>
                <a:spcPts val="0"/>
              </a:spcBef>
              <a:spcAft>
                <a:spcPts val="1600"/>
              </a:spcAft>
              <a:buClr>
                <a:srgbClr val="000000"/>
              </a:buClr>
              <a:buSzPct val="100000"/>
            </a:pPr>
            <a:r>
              <a:rPr lang="en" sz="1200">
                <a:solidFill>
                  <a:srgbClr val="000000"/>
                </a:solidFill>
                <a:highlight>
                  <a:srgbClr val="FFFFFF"/>
                </a:highlight>
              </a:rPr>
              <a:t>I was born in porterville and moved to Lindsay untill I was 6 years old  </a:t>
            </a:r>
          </a:p>
          <a:p>
            <a:pPr lvl="0" marR="0" rtl="0" algn="l">
              <a:lnSpc>
                <a:spcPct val="115000"/>
              </a:lnSpc>
              <a:spcBef>
                <a:spcPts val="0"/>
              </a:spcBef>
              <a:spcAft>
                <a:spcPts val="1600"/>
              </a:spcAft>
              <a:buNone/>
            </a:pPr>
            <a:r>
              <a:t/>
            </a:r>
            <a:endParaRPr sz="1200">
              <a:solidFill>
                <a:srgbClr val="000000"/>
              </a:solidFill>
              <a:highlight>
                <a:srgbClr val="FFFFFF"/>
              </a:highlight>
            </a:endParaRPr>
          </a:p>
        </p:txBody>
      </p:sp>
      <p:pic>
        <p:nvPicPr>
          <p:cNvPr id="62" name="Shape 62"/>
          <p:cNvPicPr preferRelativeResize="0"/>
          <p:nvPr/>
        </p:nvPicPr>
        <p:blipFill>
          <a:blip r:embed="rId3">
            <a:alphaModFix/>
          </a:blip>
          <a:stretch>
            <a:fillRect/>
          </a:stretch>
        </p:blipFill>
        <p:spPr>
          <a:xfrm>
            <a:off x="6560575" y="2821049"/>
            <a:ext cx="2431024" cy="2071175"/>
          </a:xfrm>
          <a:prstGeom prst="rect">
            <a:avLst/>
          </a:prstGeom>
          <a:noFill/>
          <a:ln>
            <a:noFill/>
          </a:ln>
        </p:spPr>
      </p:pic>
      <p:pic>
        <p:nvPicPr>
          <p:cNvPr id="63" name="Shape 63"/>
          <p:cNvPicPr preferRelativeResize="0"/>
          <p:nvPr/>
        </p:nvPicPr>
        <p:blipFill>
          <a:blip r:embed="rId4">
            <a:alphaModFix/>
          </a:blip>
          <a:stretch>
            <a:fillRect/>
          </a:stretch>
        </p:blipFill>
        <p:spPr>
          <a:xfrm>
            <a:off x="5478674" y="1335137"/>
            <a:ext cx="2313850" cy="17353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Clubs and activities:   Anime club </a:t>
            </a:r>
          </a:p>
        </p:txBody>
      </p:sp>
      <p:sp>
        <p:nvSpPr>
          <p:cNvPr id="69" name="Shape 69"/>
          <p:cNvSpPr txBox="1"/>
          <p:nvPr>
            <p:ph idx="1" type="body"/>
          </p:nvPr>
        </p:nvSpPr>
        <p:spPr>
          <a:xfrm>
            <a:off x="246100" y="1126225"/>
            <a:ext cx="3965700" cy="3781200"/>
          </a:xfrm>
          <a:prstGeom prst="rect">
            <a:avLst/>
          </a:prstGeom>
          <a:solidFill>
            <a:srgbClr val="FFFFFF"/>
          </a:solidFill>
        </p:spPr>
        <p:txBody>
          <a:bodyPr anchorCtr="0" anchor="t" bIns="91425" lIns="91425" rIns="91425" tIns="91425">
            <a:noAutofit/>
          </a:bodyPr>
          <a:lstStyle/>
          <a:p>
            <a:pPr indent="-304800" lvl="0" marL="457200" rtl="0">
              <a:spcBef>
                <a:spcPts val="0"/>
              </a:spcBef>
              <a:buClr>
                <a:srgbClr val="000000"/>
              </a:buClr>
              <a:buSzPct val="100000"/>
            </a:pPr>
            <a:r>
              <a:rPr lang="en" sz="1200">
                <a:solidFill>
                  <a:srgbClr val="000000"/>
                </a:solidFill>
                <a:highlight>
                  <a:srgbClr val="FFFFFF"/>
                </a:highlight>
              </a:rPr>
              <a:t>During my years at Lindsay High school i participated in many events and after school activities for one , the Lindsay High School's Anime Club.</a:t>
            </a:r>
          </a:p>
          <a:p>
            <a:pPr lvl="0" rtl="0">
              <a:spcBef>
                <a:spcPts val="0"/>
              </a:spcBef>
              <a:buNone/>
            </a:pPr>
            <a:r>
              <a:t/>
            </a:r>
            <a:endParaRPr sz="1200">
              <a:solidFill>
                <a:srgbClr val="000000"/>
              </a:solidFill>
              <a:highlight>
                <a:srgbClr val="FFFFFF"/>
              </a:highlight>
            </a:endParaRPr>
          </a:p>
          <a:p>
            <a:pPr indent="-304800" lvl="0" marL="457200" rtl="0">
              <a:spcBef>
                <a:spcPts val="0"/>
              </a:spcBef>
              <a:buClr>
                <a:srgbClr val="000000"/>
              </a:buClr>
              <a:buSzPct val="100000"/>
            </a:pPr>
            <a:r>
              <a:rPr lang="en" sz="1200">
                <a:solidFill>
                  <a:srgbClr val="000000"/>
                </a:solidFill>
                <a:highlight>
                  <a:srgbClr val="FFFFFF"/>
                </a:highlight>
              </a:rPr>
              <a:t>The word "Anime" is the abbreviated pronunciation of "animation" in Japan </a:t>
            </a:r>
          </a:p>
          <a:p>
            <a:pPr lvl="0" rtl="0">
              <a:spcBef>
                <a:spcPts val="0"/>
              </a:spcBef>
              <a:buNone/>
            </a:pPr>
            <a:r>
              <a:t/>
            </a:r>
            <a:endParaRPr sz="1200">
              <a:solidFill>
                <a:srgbClr val="000000"/>
              </a:solidFill>
              <a:highlight>
                <a:srgbClr val="FFFFFF"/>
              </a:highlight>
            </a:endParaRPr>
          </a:p>
          <a:p>
            <a:pPr indent="-304800" lvl="0" marL="457200" rtl="0">
              <a:spcBef>
                <a:spcPts val="0"/>
              </a:spcBef>
              <a:buClr>
                <a:srgbClr val="000000"/>
              </a:buClr>
              <a:buSzPct val="100000"/>
            </a:pPr>
            <a:r>
              <a:rPr lang="en" sz="1200">
                <a:solidFill>
                  <a:srgbClr val="000000"/>
                </a:solidFill>
                <a:highlight>
                  <a:srgbClr val="FFFFFF"/>
                </a:highlight>
              </a:rPr>
              <a:t>When i take apart in anime club it was always just my one way to socialize with people who share the same interest in me  and one friday of every week was the one time i could discuss about anime without questions like “what's that” </a:t>
            </a:r>
          </a:p>
          <a:p>
            <a:pPr lvl="0">
              <a:spcBef>
                <a:spcPts val="0"/>
              </a:spcBef>
              <a:buNone/>
            </a:pPr>
            <a:r>
              <a:t/>
            </a:r>
            <a:endParaRPr/>
          </a:p>
        </p:txBody>
      </p:sp>
      <p:pic>
        <p:nvPicPr>
          <p:cNvPr id="70" name="Shape 70"/>
          <p:cNvPicPr preferRelativeResize="0"/>
          <p:nvPr/>
        </p:nvPicPr>
        <p:blipFill>
          <a:blip r:embed="rId3">
            <a:alphaModFix/>
          </a:blip>
          <a:stretch>
            <a:fillRect/>
          </a:stretch>
        </p:blipFill>
        <p:spPr>
          <a:xfrm>
            <a:off x="4481499" y="1126221"/>
            <a:ext cx="4182076" cy="2614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Clubs and activities: cross country</a:t>
            </a:r>
          </a:p>
        </p:txBody>
      </p:sp>
      <p:sp>
        <p:nvSpPr>
          <p:cNvPr id="76" name="Shape 76"/>
          <p:cNvSpPr txBox="1"/>
          <p:nvPr>
            <p:ph idx="1" type="body"/>
          </p:nvPr>
        </p:nvSpPr>
        <p:spPr>
          <a:xfrm>
            <a:off x="311700" y="1152475"/>
            <a:ext cx="4411800" cy="3416400"/>
          </a:xfrm>
          <a:prstGeom prst="rect">
            <a:avLst/>
          </a:prstGeom>
          <a:solidFill>
            <a:srgbClr val="FFFFFF"/>
          </a:solidFill>
        </p:spPr>
        <p:txBody>
          <a:bodyPr anchorCtr="0" anchor="t" bIns="91425" lIns="91425" rIns="91425" tIns="91425">
            <a:noAutofit/>
          </a:bodyPr>
          <a:lstStyle/>
          <a:p>
            <a:pPr indent="-304800" lvl="0" marL="457200" rtl="0">
              <a:lnSpc>
                <a:spcPct val="100000"/>
              </a:lnSpc>
              <a:spcBef>
                <a:spcPts val="0"/>
              </a:spcBef>
              <a:spcAft>
                <a:spcPts val="0"/>
              </a:spcAft>
              <a:buClr>
                <a:srgbClr val="2A2A2A"/>
              </a:buClr>
              <a:buSzPct val="100000"/>
            </a:pPr>
            <a:r>
              <a:rPr lang="en" sz="1200">
                <a:solidFill>
                  <a:srgbClr val="2A2A2A"/>
                </a:solidFill>
                <a:highlight>
                  <a:srgbClr val="FFFFFF"/>
                </a:highlight>
              </a:rPr>
              <a:t>I was in the team for 3 years (freshmen, sophomore and my last year in high school)</a:t>
            </a: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a:p>
            <a:pPr indent="-304800" lvl="0" marL="457200" rtl="0">
              <a:lnSpc>
                <a:spcPct val="100000"/>
              </a:lnSpc>
              <a:spcBef>
                <a:spcPts val="0"/>
              </a:spcBef>
              <a:spcAft>
                <a:spcPts val="0"/>
              </a:spcAft>
              <a:buClr>
                <a:srgbClr val="2A2A2A"/>
              </a:buClr>
              <a:buSzPct val="100000"/>
            </a:pPr>
            <a:r>
              <a:rPr lang="en" sz="1200">
                <a:solidFill>
                  <a:srgbClr val="2A2A2A"/>
                </a:solidFill>
                <a:highlight>
                  <a:srgbClr val="FFFFFF"/>
                </a:highlight>
              </a:rPr>
              <a:t>Cross country is more of an escape from everyday life </a:t>
            </a: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a:p>
            <a:pPr indent="-304800" lvl="0" marL="457200" rtl="0">
              <a:lnSpc>
                <a:spcPct val="100000"/>
              </a:lnSpc>
              <a:spcBef>
                <a:spcPts val="0"/>
              </a:spcBef>
              <a:spcAft>
                <a:spcPts val="0"/>
              </a:spcAft>
              <a:buClr>
                <a:srgbClr val="2A2A2A"/>
              </a:buClr>
              <a:buSzPct val="100000"/>
            </a:pPr>
            <a:r>
              <a:rPr lang="en" sz="1200">
                <a:solidFill>
                  <a:srgbClr val="2A2A2A"/>
                </a:solidFill>
                <a:highlight>
                  <a:srgbClr val="FFFFFF"/>
                </a:highlight>
              </a:rPr>
              <a:t>We been to places around tulare county to LA</a:t>
            </a: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a:p>
            <a:pPr lvl="0" rtl="0">
              <a:lnSpc>
                <a:spcPct val="100000"/>
              </a:lnSpc>
              <a:spcBef>
                <a:spcPts val="0"/>
              </a:spcBef>
              <a:spcAft>
                <a:spcPts val="0"/>
              </a:spcAft>
              <a:buNone/>
            </a:pPr>
            <a:r>
              <a:t/>
            </a:r>
            <a:endParaRPr sz="1200">
              <a:solidFill>
                <a:srgbClr val="2A2A2A"/>
              </a:solidFill>
              <a:highlight>
                <a:srgbClr val="FFFFFF"/>
              </a:highlight>
            </a:endParaRPr>
          </a:p>
        </p:txBody>
      </p:sp>
      <p:pic>
        <p:nvPicPr>
          <p:cNvPr id="77" name="Shape 77"/>
          <p:cNvPicPr preferRelativeResize="0"/>
          <p:nvPr/>
        </p:nvPicPr>
        <p:blipFill>
          <a:blip r:embed="rId3">
            <a:alphaModFix/>
          </a:blip>
          <a:stretch>
            <a:fillRect/>
          </a:stretch>
        </p:blipFill>
        <p:spPr>
          <a:xfrm>
            <a:off x="5117250" y="1152475"/>
            <a:ext cx="3490247" cy="3416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62400" y="90750"/>
            <a:ext cx="8520600" cy="5727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                                 Job shadow </a:t>
            </a:r>
          </a:p>
        </p:txBody>
      </p:sp>
      <p:sp>
        <p:nvSpPr>
          <p:cNvPr id="83" name="Shape 83"/>
          <p:cNvSpPr txBox="1"/>
          <p:nvPr>
            <p:ph idx="1" type="body"/>
          </p:nvPr>
        </p:nvSpPr>
        <p:spPr>
          <a:xfrm>
            <a:off x="167375" y="1073775"/>
            <a:ext cx="4136400" cy="3899100"/>
          </a:xfrm>
          <a:prstGeom prst="rect">
            <a:avLst/>
          </a:prstGeom>
          <a:solidFill>
            <a:srgbClr val="FFFFFF"/>
          </a:solidFill>
        </p:spPr>
        <p:txBody>
          <a:bodyPr anchorCtr="0" anchor="t" bIns="91425" lIns="91425" rIns="91425" tIns="91425">
            <a:noAutofit/>
          </a:bodyPr>
          <a:lstStyle/>
          <a:p>
            <a:pPr indent="-314325" lvl="0" marL="457200" marR="0" rtl="0" algn="l">
              <a:lnSpc>
                <a:spcPct val="115000"/>
              </a:lnSpc>
              <a:spcBef>
                <a:spcPts val="0"/>
              </a:spcBef>
              <a:spcAft>
                <a:spcPts val="1600"/>
              </a:spcAft>
              <a:buClr>
                <a:srgbClr val="2A2A2A"/>
              </a:buClr>
              <a:buSzPct val="96428"/>
            </a:pPr>
            <a:r>
              <a:rPr lang="en" sz="1350">
                <a:solidFill>
                  <a:srgbClr val="2A2A2A"/>
                </a:solidFill>
              </a:rPr>
              <a:t>I went to washington to do a job shadow a kindergarten class </a:t>
            </a:r>
          </a:p>
          <a:p>
            <a:pPr lvl="0" marR="0" rtl="0" algn="l">
              <a:lnSpc>
                <a:spcPct val="115000"/>
              </a:lnSpc>
              <a:spcBef>
                <a:spcPts val="0"/>
              </a:spcBef>
              <a:spcAft>
                <a:spcPts val="1600"/>
              </a:spcAft>
              <a:buNone/>
            </a:pPr>
            <a:r>
              <a:t/>
            </a:r>
            <a:endParaRPr sz="1350">
              <a:solidFill>
                <a:srgbClr val="2A2A2A"/>
              </a:solidFill>
            </a:endParaRPr>
          </a:p>
          <a:p>
            <a:pPr indent="-314325" lvl="0" marL="457200" marR="0" rtl="0" algn="l">
              <a:lnSpc>
                <a:spcPct val="115000"/>
              </a:lnSpc>
              <a:spcBef>
                <a:spcPts val="0"/>
              </a:spcBef>
              <a:spcAft>
                <a:spcPts val="1600"/>
              </a:spcAft>
              <a:buClr>
                <a:srgbClr val="2A2A2A"/>
              </a:buClr>
              <a:buSzPct val="96428"/>
            </a:pPr>
            <a:r>
              <a:rPr lang="en" sz="1350">
                <a:solidFill>
                  <a:srgbClr val="2A2A2A"/>
                </a:solidFill>
              </a:rPr>
              <a:t>The whole day I helped their teacher (Mrs.peters) with math , english, and games and activities  </a:t>
            </a:r>
          </a:p>
          <a:p>
            <a:pPr lvl="0" marR="0" rtl="0" algn="l">
              <a:lnSpc>
                <a:spcPct val="115000"/>
              </a:lnSpc>
              <a:spcBef>
                <a:spcPts val="0"/>
              </a:spcBef>
              <a:spcAft>
                <a:spcPts val="1600"/>
              </a:spcAft>
              <a:buNone/>
            </a:pPr>
            <a:r>
              <a:t/>
            </a:r>
            <a:endParaRPr sz="1350">
              <a:solidFill>
                <a:srgbClr val="2A2A2A"/>
              </a:solidFill>
            </a:endParaRPr>
          </a:p>
          <a:p>
            <a:pPr lvl="0" marR="0" rtl="0" algn="l">
              <a:lnSpc>
                <a:spcPct val="115000"/>
              </a:lnSpc>
              <a:spcBef>
                <a:spcPts val="0"/>
              </a:spcBef>
              <a:spcAft>
                <a:spcPts val="1600"/>
              </a:spcAft>
              <a:buNone/>
            </a:pPr>
            <a:r>
              <a:rPr lang="en" sz="1350">
                <a:solidFill>
                  <a:srgbClr val="2A2A2A"/>
                </a:solidFill>
              </a:rPr>
              <a:t>The experience was wonderful being about to see the faces of little one’s as they learn. </a:t>
            </a:r>
          </a:p>
          <a:p>
            <a:pPr indent="0" lvl="0" marL="457200" rtl="0">
              <a:spcBef>
                <a:spcPts val="0"/>
              </a:spcBef>
              <a:buNone/>
            </a:pPr>
            <a:r>
              <a:rPr lang="en" sz="1350">
                <a:solidFill>
                  <a:srgbClr val="2A2A2A"/>
                </a:solidFill>
              </a:rPr>
              <a:t>  </a:t>
            </a:r>
          </a:p>
        </p:txBody>
      </p:sp>
      <p:pic>
        <p:nvPicPr>
          <p:cNvPr id="84" name="Shape 84"/>
          <p:cNvPicPr preferRelativeResize="0"/>
          <p:nvPr/>
        </p:nvPicPr>
        <p:blipFill>
          <a:blip r:embed="rId3">
            <a:alphaModFix/>
          </a:blip>
          <a:stretch>
            <a:fillRect/>
          </a:stretch>
        </p:blipFill>
        <p:spPr>
          <a:xfrm>
            <a:off x="4784200" y="1073775"/>
            <a:ext cx="3899100" cy="389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a:gradFill>
            <a:gsLst>
              <a:gs pos="0">
                <a:srgbClr val="DB0000"/>
              </a:gs>
              <a:gs pos="100000">
                <a:srgbClr val="540303"/>
              </a:gs>
            </a:gsLst>
            <a:lin ang="5400012" scaled="0"/>
          </a:gradFill>
        </p:spPr>
        <p:txBody>
          <a:bodyPr anchorCtr="0" anchor="t" bIns="91425" lIns="91425" rIns="91425" tIns="91425">
            <a:noAutofit/>
          </a:bodyPr>
          <a:lstStyle/>
          <a:p>
            <a:pPr lvl="0">
              <a:spcBef>
                <a:spcPts val="0"/>
              </a:spcBef>
              <a:buNone/>
            </a:pPr>
            <a:r>
              <a:rPr lang="en"/>
              <a:t>MY PATHWAY </a:t>
            </a:r>
          </a:p>
        </p:txBody>
      </p:sp>
      <p:sp>
        <p:nvSpPr>
          <p:cNvPr id="90" name="Shape 90"/>
          <p:cNvSpPr txBox="1"/>
          <p:nvPr>
            <p:ph idx="1" type="body"/>
          </p:nvPr>
        </p:nvSpPr>
        <p:spPr>
          <a:xfrm>
            <a:off x="311700" y="1175800"/>
            <a:ext cx="4314300" cy="3610500"/>
          </a:xfrm>
          <a:prstGeom prst="rect">
            <a:avLst/>
          </a:prstGeom>
          <a:solidFill>
            <a:srgbClr val="FFFFFF"/>
          </a:solidFill>
        </p:spPr>
        <p:txBody>
          <a:bodyPr anchorCtr="0" anchor="t" bIns="91425" lIns="91425" rIns="91425" tIns="91425">
            <a:noAutofit/>
          </a:bodyPr>
          <a:lstStyle/>
          <a:p>
            <a:pPr indent="-304800" lvl="0" marL="457200" rtl="0">
              <a:spcBef>
                <a:spcPts val="0"/>
              </a:spcBef>
              <a:buClr>
                <a:srgbClr val="000000"/>
              </a:buClr>
              <a:buSzPct val="100000"/>
            </a:pPr>
            <a:r>
              <a:rPr lang="en" sz="1200">
                <a:solidFill>
                  <a:srgbClr val="000000"/>
                </a:solidFill>
                <a:highlight>
                  <a:srgbClr val="FFFFFF"/>
                </a:highlight>
              </a:rPr>
              <a:t>DUKE TV is a way for the students  of Lindsay high school to be informed about the new going around the school form the basketball team winning a game to the high school's football team winning state.</a:t>
            </a:r>
          </a:p>
          <a:p>
            <a:pPr indent="-304800" lvl="0" marL="457200" rtl="0">
              <a:spcBef>
                <a:spcPts val="0"/>
              </a:spcBef>
              <a:buClr>
                <a:srgbClr val="000000"/>
              </a:buClr>
              <a:buSzPct val="100000"/>
            </a:pPr>
            <a:r>
              <a:rPr lang="en" sz="1200">
                <a:solidFill>
                  <a:srgbClr val="000000"/>
                </a:solidFill>
                <a:highlight>
                  <a:srgbClr val="FFFFFF"/>
                </a:highlight>
              </a:rPr>
              <a:t> Our job as the information is to let the students know what's up every morning by producing and making videos . </a:t>
            </a:r>
          </a:p>
          <a:p>
            <a:pPr indent="-304800" lvl="0" marL="457200" rtl="0">
              <a:spcBef>
                <a:spcPts val="0"/>
              </a:spcBef>
              <a:buClr>
                <a:srgbClr val="000000"/>
              </a:buClr>
              <a:buSzPct val="100000"/>
            </a:pPr>
            <a:r>
              <a:rPr lang="en" sz="1200">
                <a:solidFill>
                  <a:srgbClr val="000000"/>
                </a:solidFill>
                <a:highlight>
                  <a:srgbClr val="FFFFFF"/>
                </a:highlight>
              </a:rPr>
              <a:t> We have a youtube channel and we upload videos and send them to the Lf's  every morning  with the basic information that every lhs learner needs to know before starting their morning off.</a:t>
            </a:r>
          </a:p>
          <a:p>
            <a:pPr lvl="0" rtl="0">
              <a:lnSpc>
                <a:spcPct val="100000"/>
              </a:lnSpc>
              <a:spcBef>
                <a:spcPts val="0"/>
              </a:spcBef>
              <a:spcAft>
                <a:spcPts val="0"/>
              </a:spcAft>
              <a:buNone/>
            </a:pPr>
            <a:r>
              <a:rPr lang="en" sz="1100">
                <a:solidFill>
                  <a:srgbClr val="000000"/>
                </a:solidFill>
              </a:rPr>
              <a:t>( if you want to see the youtube it is located in my website under duketv and click on the button below ): </a:t>
            </a:r>
            <a:r>
              <a:rPr lang="en" sz="1100" u="sng">
                <a:solidFill>
                  <a:schemeClr val="accent5"/>
                </a:solidFill>
                <a:hlinkClick r:id="rId3"/>
              </a:rPr>
              <a:t>http://alexisromero559.weebly.com/</a:t>
            </a:r>
            <a:r>
              <a:rPr lang="en" sz="1100">
                <a:solidFill>
                  <a:srgbClr val="000000"/>
                </a:solidFill>
              </a:rPr>
              <a:t>   </a:t>
            </a:r>
          </a:p>
          <a:p>
            <a:pPr lvl="0">
              <a:spcBef>
                <a:spcPts val="0"/>
              </a:spcBef>
              <a:buNone/>
            </a:pPr>
            <a:r>
              <a:t/>
            </a:r>
            <a:endParaRPr/>
          </a:p>
        </p:txBody>
      </p:sp>
      <p:pic>
        <p:nvPicPr>
          <p:cNvPr id="91" name="Shape 91"/>
          <p:cNvPicPr preferRelativeResize="0"/>
          <p:nvPr/>
        </p:nvPicPr>
        <p:blipFill>
          <a:blip r:embed="rId4">
            <a:alphaModFix/>
          </a:blip>
          <a:stretch>
            <a:fillRect/>
          </a:stretch>
        </p:blipFill>
        <p:spPr>
          <a:xfrm>
            <a:off x="6941125" y="1078699"/>
            <a:ext cx="1745100" cy="1745075"/>
          </a:xfrm>
          <a:prstGeom prst="rect">
            <a:avLst/>
          </a:prstGeom>
          <a:noFill/>
          <a:ln>
            <a:noFill/>
          </a:ln>
        </p:spPr>
      </p:pic>
      <p:pic>
        <p:nvPicPr>
          <p:cNvPr id="92" name="Shape 92"/>
          <p:cNvPicPr preferRelativeResize="0"/>
          <p:nvPr/>
        </p:nvPicPr>
        <p:blipFill>
          <a:blip r:embed="rId5">
            <a:alphaModFix/>
          </a:blip>
          <a:stretch>
            <a:fillRect/>
          </a:stretch>
        </p:blipFill>
        <p:spPr>
          <a:xfrm>
            <a:off x="5575775" y="3317795"/>
            <a:ext cx="3322800" cy="15906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